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0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3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8949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9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079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37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86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9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8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61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77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18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1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4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00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5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8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78">
            <a:extLst>
              <a:ext uri="{FF2B5EF4-FFF2-40B4-BE49-F238E27FC236}">
                <a16:creationId xmlns:a16="http://schemas.microsoft.com/office/drawing/2014/main" id="{EC30DAD8-1871-46BF-A9A8-079178FB3DFC}"/>
              </a:ext>
            </a:extLst>
          </p:cNvPr>
          <p:cNvGrpSpPr/>
          <p:nvPr/>
        </p:nvGrpSpPr>
        <p:grpSpPr>
          <a:xfrm>
            <a:off x="4339540" y="1282407"/>
            <a:ext cx="2961592" cy="2146593"/>
            <a:chOff x="0" y="0"/>
            <a:chExt cx="755650" cy="890245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3F1829D6-6828-4B28-AE63-55D6207D8E2C}"/>
                </a:ext>
              </a:extLst>
            </p:cNvPr>
            <p:cNvSpPr/>
            <p:nvPr/>
          </p:nvSpPr>
          <p:spPr>
            <a:xfrm>
              <a:off x="455295" y="630123"/>
              <a:ext cx="53443" cy="26012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b="1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n-US" sz="16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pic>
          <p:nvPicPr>
            <p:cNvPr id="6" name="Picture 228">
              <a:extLst>
                <a:ext uri="{FF2B5EF4-FFF2-40B4-BE49-F238E27FC236}">
                  <a16:creationId xmlns:a16="http://schemas.microsoft.com/office/drawing/2014/main" id="{1B678802-29CA-400B-A32F-0EB98408AF2E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755650" cy="750265"/>
            </a:xfrm>
            <a:prstGeom prst="rect">
              <a:avLst/>
            </a:prstGeom>
          </p:spPr>
        </p:pic>
      </p:grpSp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080D403E-B8A9-43F1-815B-87077E5DE4C2}"/>
              </a:ext>
            </a:extLst>
          </p:cNvPr>
          <p:cNvSpPr txBox="1"/>
          <p:nvPr/>
        </p:nvSpPr>
        <p:spPr>
          <a:xfrm>
            <a:off x="1463041" y="3633813"/>
            <a:ext cx="8408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dirty="0"/>
              <a:t>การเรียนปรับพื้นฐานวิชาภาษาอังกฤษ</a:t>
            </a:r>
            <a:r>
              <a:rPr lang="en-US" sz="4400" dirty="0"/>
              <a:t>: Grammar</a:t>
            </a:r>
          </a:p>
        </p:txBody>
      </p:sp>
    </p:spTree>
    <p:extLst>
      <p:ext uri="{BB962C8B-B14F-4D97-AF65-F5344CB8AC3E}">
        <p14:creationId xmlns:p14="http://schemas.microsoft.com/office/powerpoint/2010/main" val="3975083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960133E3-7D15-4DA6-9EE4-D0C1CBCFDBE2}"/>
              </a:ext>
            </a:extLst>
          </p:cNvPr>
          <p:cNvSpPr txBox="1"/>
          <p:nvPr/>
        </p:nvSpPr>
        <p:spPr>
          <a:xfrm>
            <a:off x="901337" y="637072"/>
            <a:ext cx="5355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Present Simple Tense</a:t>
            </a:r>
          </a:p>
        </p:txBody>
      </p:sp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102E41B0-773E-42DA-8909-DF3B89A77B7E}"/>
              </a:ext>
            </a:extLst>
          </p:cNvPr>
          <p:cNvSpPr txBox="1"/>
          <p:nvPr/>
        </p:nvSpPr>
        <p:spPr>
          <a:xfrm>
            <a:off x="1502229" y="1372047"/>
            <a:ext cx="3265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/>
              <a:t>วิธีการใช้</a:t>
            </a:r>
            <a:endParaRPr lang="en-US" sz="2800" b="1" dirty="0"/>
          </a:p>
        </p:txBody>
      </p:sp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1F274E4B-B148-490D-9CB0-1F42074CFF17}"/>
              </a:ext>
            </a:extLst>
          </p:cNvPr>
          <p:cNvSpPr txBox="1"/>
          <p:nvPr/>
        </p:nvSpPr>
        <p:spPr>
          <a:xfrm>
            <a:off x="809897" y="1861080"/>
            <a:ext cx="4990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1. </a:t>
            </a:r>
            <a:r>
              <a:rPr lang="th-TH" sz="2800" b="1" dirty="0"/>
              <a:t>ใช้บอกข้อเท็จจริง</a:t>
            </a:r>
            <a:endParaRPr lang="en-US" sz="2800" b="1" dirty="0"/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15D7EBA6-CB13-49D9-8CA2-360E5C521CE3}"/>
              </a:ext>
            </a:extLst>
          </p:cNvPr>
          <p:cNvSpPr txBox="1"/>
          <p:nvPr/>
        </p:nvSpPr>
        <p:spPr>
          <a:xfrm>
            <a:off x="1129937" y="2363530"/>
            <a:ext cx="6492239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Teachers </a:t>
            </a:r>
            <a:r>
              <a:rPr lang="en-US" sz="2800" b="1" u="sng" dirty="0"/>
              <a:t>work</a:t>
            </a:r>
            <a:r>
              <a:rPr lang="en-US" sz="2800" dirty="0"/>
              <a:t> at school.</a:t>
            </a:r>
            <a:r>
              <a:rPr lang="th-TH" sz="2800" dirty="0"/>
              <a:t> (คุณครูทำงานที่โรงเรียน)</a:t>
            </a:r>
            <a:endParaRPr lang="en-US" sz="2800" dirty="0"/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5432224F-46C5-430E-A07F-F6352B3BD6A0}"/>
              </a:ext>
            </a:extLst>
          </p:cNvPr>
          <p:cNvSpPr txBox="1"/>
          <p:nvPr/>
        </p:nvSpPr>
        <p:spPr>
          <a:xfrm>
            <a:off x="809897" y="2841689"/>
            <a:ext cx="7498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2. </a:t>
            </a:r>
            <a:r>
              <a:rPr lang="th-TH" sz="2800" b="1" dirty="0"/>
              <a:t>ใช้บอกกิจวัตรประจำวัน (มักใช้กับ </a:t>
            </a:r>
            <a:r>
              <a:rPr lang="en-US" sz="2800" b="1" dirty="0"/>
              <a:t>adverbs of frequency)</a:t>
            </a: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59F8F66C-E68D-4672-8164-E931A9505789}"/>
              </a:ext>
            </a:extLst>
          </p:cNvPr>
          <p:cNvSpPr txBox="1"/>
          <p:nvPr/>
        </p:nvSpPr>
        <p:spPr>
          <a:xfrm>
            <a:off x="1067888" y="3727586"/>
            <a:ext cx="7400109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Parents </a:t>
            </a:r>
            <a:r>
              <a:rPr lang="en-US" sz="2800" u="sng" dirty="0"/>
              <a:t>sometimes</a:t>
            </a:r>
            <a:r>
              <a:rPr lang="en-US" sz="2800" dirty="0"/>
              <a:t> </a:t>
            </a:r>
            <a:r>
              <a:rPr lang="en-US" sz="2800" b="1" u="sng" dirty="0"/>
              <a:t>take</a:t>
            </a:r>
            <a:r>
              <a:rPr lang="en-US" sz="2800" dirty="0"/>
              <a:t> photos of their children. </a:t>
            </a:r>
          </a:p>
          <a:p>
            <a:r>
              <a:rPr lang="th-TH" sz="2800" dirty="0"/>
              <a:t>(คุณพ่อคุณแม่ถ่ายรูปลูกๆ ของพวกเขาเป็นบางครั้ง)</a:t>
            </a:r>
            <a:r>
              <a:rPr lang="en-US" sz="2800" dirty="0"/>
              <a:t> </a:t>
            </a: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AE0B073F-DA93-4901-AB74-45AD3A3EF9DA}"/>
              </a:ext>
            </a:extLst>
          </p:cNvPr>
          <p:cNvSpPr txBox="1"/>
          <p:nvPr/>
        </p:nvSpPr>
        <p:spPr>
          <a:xfrm>
            <a:off x="935502" y="4962733"/>
            <a:ext cx="4075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3. </a:t>
            </a:r>
            <a:r>
              <a:rPr lang="th-TH" sz="2800" b="1" dirty="0"/>
              <a:t>ใช้บอกที่อยู่อาศัยที่แน่นอน</a:t>
            </a:r>
            <a:endParaRPr lang="en-US" sz="2800" b="1" dirty="0"/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5C203F3D-8E82-420F-B35E-F6AF6EAD4296}"/>
              </a:ext>
            </a:extLst>
          </p:cNvPr>
          <p:cNvSpPr txBox="1"/>
          <p:nvPr/>
        </p:nvSpPr>
        <p:spPr>
          <a:xfrm>
            <a:off x="1178923" y="5485953"/>
            <a:ext cx="7178040" cy="9541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My daughter </a:t>
            </a:r>
            <a:r>
              <a:rPr lang="en-US" sz="2800" b="1" u="sng" dirty="0"/>
              <a:t>lives</a:t>
            </a:r>
            <a:r>
              <a:rPr lang="en-US" sz="2800" dirty="0"/>
              <a:t> in</a:t>
            </a:r>
            <a:r>
              <a:rPr lang="th-TH" sz="2800" dirty="0"/>
              <a:t> </a:t>
            </a:r>
            <a:r>
              <a:rPr lang="en-US" sz="2800" dirty="0"/>
              <a:t>Australia. </a:t>
            </a:r>
          </a:p>
          <a:p>
            <a:r>
              <a:rPr lang="th-TH" sz="2800" dirty="0"/>
              <a:t>(ลูกสาวของฉันอาศัยอยู่ในประเทศออสเตรเลีย)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815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  <p:bldP spid="6" grpId="0" animBg="1"/>
      <p:bldP spid="7" grpId="0"/>
      <p:bldP spid="8" grpId="0" animBg="1"/>
      <p:bldP spid="9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4876B3B1-AC66-4776-81FA-164DFEABF2A3}"/>
              </a:ext>
            </a:extLst>
          </p:cNvPr>
          <p:cNvSpPr txBox="1"/>
          <p:nvPr/>
        </p:nvSpPr>
        <p:spPr>
          <a:xfrm>
            <a:off x="940527" y="2092549"/>
            <a:ext cx="4950822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Affirmative</a:t>
            </a:r>
            <a:r>
              <a:rPr lang="th-TH" sz="3200" b="1" dirty="0"/>
              <a:t> (ประโยคบอกเล่า)</a:t>
            </a:r>
          </a:p>
          <a:p>
            <a:r>
              <a:rPr lang="en-US" sz="3200" dirty="0"/>
              <a:t>I/We/You/They </a:t>
            </a:r>
            <a:r>
              <a:rPr lang="en-US" sz="3200" b="1" u="sng" dirty="0"/>
              <a:t>work</a:t>
            </a:r>
            <a:r>
              <a:rPr lang="en-US" sz="3200" dirty="0"/>
              <a:t>.</a:t>
            </a:r>
          </a:p>
          <a:p>
            <a:r>
              <a:rPr lang="en-US" sz="3200" dirty="0"/>
              <a:t>He/She/It </a:t>
            </a:r>
            <a:r>
              <a:rPr lang="en-US" sz="3200" b="1" u="sng" dirty="0"/>
              <a:t>works</a:t>
            </a:r>
            <a:r>
              <a:rPr lang="en-US" sz="3200" dirty="0"/>
              <a:t>.</a:t>
            </a:r>
            <a:endParaRPr lang="th-TH" sz="3200" dirty="0"/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7443ACB2-35E2-419D-B271-EBE827F9B18B}"/>
              </a:ext>
            </a:extLst>
          </p:cNvPr>
          <p:cNvSpPr txBox="1"/>
          <p:nvPr/>
        </p:nvSpPr>
        <p:spPr>
          <a:xfrm>
            <a:off x="940526" y="1448711"/>
            <a:ext cx="3079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/>
              <a:t>รูปประโยค</a:t>
            </a:r>
            <a:endParaRPr lang="en-US" sz="3200" b="1" dirty="0"/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35A128FB-C54F-43C6-B4B4-AF537A9C976B}"/>
              </a:ext>
            </a:extLst>
          </p:cNvPr>
          <p:cNvSpPr txBox="1"/>
          <p:nvPr/>
        </p:nvSpPr>
        <p:spPr>
          <a:xfrm>
            <a:off x="1345474" y="829046"/>
            <a:ext cx="4349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Present Simple Tense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F011C7B5-5252-425F-ACEE-EABB8B4A7DCF}"/>
              </a:ext>
            </a:extLst>
          </p:cNvPr>
          <p:cNvSpPr txBox="1"/>
          <p:nvPr/>
        </p:nvSpPr>
        <p:spPr>
          <a:xfrm>
            <a:off x="942703" y="3839629"/>
            <a:ext cx="5155474" cy="15696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Negative </a:t>
            </a:r>
            <a:r>
              <a:rPr lang="th-TH" sz="3200" b="1" dirty="0"/>
              <a:t>(ประโยคปฏิเสธ)</a:t>
            </a:r>
            <a:endParaRPr lang="en-US" sz="3200" b="1" dirty="0"/>
          </a:p>
          <a:p>
            <a:r>
              <a:rPr lang="en-US" sz="3200" dirty="0"/>
              <a:t>I/We/You/They </a:t>
            </a:r>
            <a:r>
              <a:rPr lang="en-US" sz="3200" b="1" u="sng" dirty="0"/>
              <a:t>don’t work</a:t>
            </a:r>
            <a:r>
              <a:rPr lang="en-US" sz="3200" dirty="0"/>
              <a:t>.</a:t>
            </a:r>
          </a:p>
          <a:p>
            <a:r>
              <a:rPr lang="en-US" sz="3200" dirty="0"/>
              <a:t>He/She/It </a:t>
            </a:r>
            <a:r>
              <a:rPr lang="en-US" sz="3200" b="1" u="sng" dirty="0"/>
              <a:t>doesn’t work</a:t>
            </a:r>
            <a:r>
              <a:rPr lang="en-US" sz="3200" dirty="0"/>
              <a:t>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63282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54A3AD50-DE34-4205-B538-9386994AC536}"/>
              </a:ext>
            </a:extLst>
          </p:cNvPr>
          <p:cNvSpPr txBox="1"/>
          <p:nvPr/>
        </p:nvSpPr>
        <p:spPr>
          <a:xfrm>
            <a:off x="1025435" y="1295007"/>
            <a:ext cx="2325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/>
              <a:t>รูปประโยค</a:t>
            </a:r>
            <a:endParaRPr lang="en-US" sz="3200" b="1" dirty="0"/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88184413-243B-4C00-AF3F-26B3895FC940}"/>
              </a:ext>
            </a:extLst>
          </p:cNvPr>
          <p:cNvSpPr txBox="1"/>
          <p:nvPr/>
        </p:nvSpPr>
        <p:spPr>
          <a:xfrm>
            <a:off x="1136468" y="722699"/>
            <a:ext cx="5355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Present Simple</a:t>
            </a:r>
            <a:r>
              <a:rPr lang="th-TH" sz="3600" b="1" dirty="0"/>
              <a:t> </a:t>
            </a:r>
            <a:r>
              <a:rPr lang="en-US" sz="3600" b="1" dirty="0"/>
              <a:t>Tense</a:t>
            </a: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F3ABC9E0-D1FF-4E8F-8A73-950D1E5C02CD}"/>
              </a:ext>
            </a:extLst>
          </p:cNvPr>
          <p:cNvSpPr txBox="1"/>
          <p:nvPr/>
        </p:nvSpPr>
        <p:spPr>
          <a:xfrm>
            <a:off x="986245" y="1883355"/>
            <a:ext cx="5505995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Questions </a:t>
            </a:r>
            <a:r>
              <a:rPr lang="th-TH" sz="3200" b="1" dirty="0"/>
              <a:t>(ประโยคคำถาม)</a:t>
            </a:r>
            <a:endParaRPr lang="en-US" sz="3200" b="1" dirty="0"/>
          </a:p>
          <a:p>
            <a:r>
              <a:rPr lang="en-US" sz="3200" b="1" u="sng" dirty="0"/>
              <a:t>Do</a:t>
            </a:r>
            <a:r>
              <a:rPr lang="en-US" sz="3200" dirty="0"/>
              <a:t> I/We/You/They </a:t>
            </a:r>
            <a:r>
              <a:rPr lang="en-US" sz="3200" b="1" u="sng" dirty="0"/>
              <a:t>work</a:t>
            </a:r>
            <a:r>
              <a:rPr lang="en-US" sz="3200" dirty="0"/>
              <a:t>?</a:t>
            </a:r>
          </a:p>
          <a:p>
            <a:r>
              <a:rPr lang="en-US" sz="3200" b="1" u="sng" dirty="0"/>
              <a:t>Does</a:t>
            </a:r>
            <a:r>
              <a:rPr lang="en-US" sz="3200" dirty="0"/>
              <a:t> he/she/it </a:t>
            </a:r>
            <a:r>
              <a:rPr lang="en-US" sz="3200" b="1" u="sng" dirty="0"/>
              <a:t>work</a:t>
            </a:r>
            <a:r>
              <a:rPr lang="en-US" sz="3200" dirty="0"/>
              <a:t>?</a:t>
            </a: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645B595F-F73D-4F37-BBFD-296AD9B2B1CA}"/>
              </a:ext>
            </a:extLst>
          </p:cNvPr>
          <p:cNvSpPr txBox="1"/>
          <p:nvPr/>
        </p:nvSpPr>
        <p:spPr>
          <a:xfrm>
            <a:off x="986245" y="3447659"/>
            <a:ext cx="4983481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Answers</a:t>
            </a:r>
            <a:r>
              <a:rPr lang="th-TH" sz="3200" b="1" dirty="0"/>
              <a:t> (ประโยคคำตอบ)</a:t>
            </a:r>
            <a:endParaRPr lang="en-US" sz="3200" b="1" dirty="0"/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EAC480DB-B19C-41E6-B239-7B2B68FA88FA}"/>
              </a:ext>
            </a:extLst>
          </p:cNvPr>
          <p:cNvSpPr txBox="1"/>
          <p:nvPr/>
        </p:nvSpPr>
        <p:spPr>
          <a:xfrm>
            <a:off x="986245" y="3946957"/>
            <a:ext cx="4983482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Yes</a:t>
            </a:r>
            <a:r>
              <a:rPr lang="en-US" sz="3200" dirty="0"/>
              <a:t>, I/we/you/they </a:t>
            </a:r>
            <a:r>
              <a:rPr lang="en-US" sz="3200" b="1" u="sng" dirty="0"/>
              <a:t>do</a:t>
            </a:r>
            <a:r>
              <a:rPr lang="en-US" sz="3200" dirty="0"/>
              <a:t>.</a:t>
            </a:r>
          </a:p>
          <a:p>
            <a:r>
              <a:rPr lang="en-US" sz="3200" b="1" u="sng" dirty="0"/>
              <a:t>Yes</a:t>
            </a:r>
            <a:r>
              <a:rPr lang="en-US" sz="3200" dirty="0"/>
              <a:t>, he/she/it </a:t>
            </a:r>
            <a:r>
              <a:rPr lang="en-US" sz="3200" b="1" u="sng" dirty="0"/>
              <a:t>does</a:t>
            </a:r>
            <a:r>
              <a:rPr lang="en-US" sz="3200" dirty="0"/>
              <a:t>.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0DD2B0E2-4BB4-4A21-A647-5FD8DA07AABF}"/>
              </a:ext>
            </a:extLst>
          </p:cNvPr>
          <p:cNvSpPr txBox="1"/>
          <p:nvPr/>
        </p:nvSpPr>
        <p:spPr>
          <a:xfrm>
            <a:off x="6222275" y="3946957"/>
            <a:ext cx="5390606" cy="1077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No</a:t>
            </a:r>
            <a:r>
              <a:rPr lang="en-US" sz="3200" dirty="0"/>
              <a:t>, I/we/you/they </a:t>
            </a:r>
            <a:r>
              <a:rPr lang="en-US" sz="3200" b="1" u="sng" dirty="0"/>
              <a:t>don’t</a:t>
            </a:r>
            <a:r>
              <a:rPr lang="en-US" sz="3200" dirty="0"/>
              <a:t>.</a:t>
            </a:r>
          </a:p>
          <a:p>
            <a:r>
              <a:rPr lang="en-US" sz="3200" b="1" u="sng" dirty="0"/>
              <a:t>No</a:t>
            </a:r>
            <a:r>
              <a:rPr lang="en-US" sz="3200" dirty="0"/>
              <a:t>, he/she/it </a:t>
            </a:r>
            <a:r>
              <a:rPr lang="en-US" sz="3200" b="1" u="sng" dirty="0"/>
              <a:t>doesn’t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313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9C2E6369-B69D-4777-BCFA-0351E34148BE}"/>
              </a:ext>
            </a:extLst>
          </p:cNvPr>
          <p:cNvSpPr txBox="1"/>
          <p:nvPr/>
        </p:nvSpPr>
        <p:spPr>
          <a:xfrm>
            <a:off x="1541417" y="748825"/>
            <a:ext cx="53557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Present Simple</a:t>
            </a:r>
            <a:r>
              <a:rPr lang="th-TH" sz="3600" b="1" dirty="0"/>
              <a:t> </a:t>
            </a:r>
            <a:r>
              <a:rPr lang="en-US" sz="3600" b="1" dirty="0"/>
              <a:t>Tense</a:t>
            </a: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C5582136-5773-4B89-A399-847B51F5137F}"/>
              </a:ext>
            </a:extLst>
          </p:cNvPr>
          <p:cNvSpPr txBox="1"/>
          <p:nvPr/>
        </p:nvSpPr>
        <p:spPr>
          <a:xfrm>
            <a:off x="587829" y="1587879"/>
            <a:ext cx="74458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ตัวอย่างคำที่มักจะใช้กับ </a:t>
            </a:r>
            <a:r>
              <a:rPr lang="en-US" sz="3200" dirty="0"/>
              <a:t>Present Simple</a:t>
            </a:r>
            <a:r>
              <a:rPr lang="th-TH" sz="3200" dirty="0"/>
              <a:t> </a:t>
            </a:r>
            <a:r>
              <a:rPr lang="en-US" sz="3200" dirty="0"/>
              <a:t>Tense</a:t>
            </a:r>
            <a:r>
              <a:rPr lang="th-TH" sz="3200" dirty="0"/>
              <a:t> เพื่อบอกถึงการกระที่ทำ</a:t>
            </a:r>
            <a:r>
              <a:rPr lang="th-TH" sz="3200" dirty="0" err="1"/>
              <a:t>ซ้ำๆ</a:t>
            </a:r>
            <a:r>
              <a:rPr lang="th-TH" sz="3200" dirty="0"/>
              <a:t> หรือที่ทำเป็นกิจวัตร เช่น</a:t>
            </a:r>
            <a:endParaRPr lang="en-US" sz="3200" dirty="0"/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455E65BA-9D64-4400-A063-83B4079994F2}"/>
              </a:ext>
            </a:extLst>
          </p:cNvPr>
          <p:cNvSpPr txBox="1"/>
          <p:nvPr/>
        </p:nvSpPr>
        <p:spPr>
          <a:xfrm>
            <a:off x="731520" y="2760772"/>
            <a:ext cx="2037806" cy="5539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every day</a:t>
            </a: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A890102D-DCEE-4F4D-90CC-CA5EE9883389}"/>
              </a:ext>
            </a:extLst>
          </p:cNvPr>
          <p:cNvSpPr txBox="1"/>
          <p:nvPr/>
        </p:nvSpPr>
        <p:spPr>
          <a:xfrm>
            <a:off x="3015006" y="2754897"/>
            <a:ext cx="3281289" cy="5539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every week</a:t>
            </a: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808E72A9-6FFA-449D-B9D7-E701C7BB0097}"/>
              </a:ext>
            </a:extLst>
          </p:cNvPr>
          <p:cNvSpPr txBox="1"/>
          <p:nvPr/>
        </p:nvSpPr>
        <p:spPr>
          <a:xfrm>
            <a:off x="6535781" y="2754897"/>
            <a:ext cx="2342607" cy="5539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every month</a:t>
            </a: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39E5C47D-A351-4404-BDBA-51315E2B5EE5}"/>
              </a:ext>
            </a:extLst>
          </p:cNvPr>
          <p:cNvSpPr txBox="1"/>
          <p:nvPr/>
        </p:nvSpPr>
        <p:spPr>
          <a:xfrm>
            <a:off x="9117873" y="2754897"/>
            <a:ext cx="2342607" cy="5539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once a week</a:t>
            </a: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CBCD25B0-E7B4-4710-BB6A-91C3150DDDA6}"/>
              </a:ext>
            </a:extLst>
          </p:cNvPr>
          <p:cNvSpPr txBox="1"/>
          <p:nvPr/>
        </p:nvSpPr>
        <p:spPr>
          <a:xfrm>
            <a:off x="731520" y="3640219"/>
            <a:ext cx="2342607" cy="5539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twice a year</a:t>
            </a: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:a16="http://schemas.microsoft.com/office/drawing/2014/main" id="{A6BC28DD-02D8-403E-A454-A1F19F7C7668}"/>
              </a:ext>
            </a:extLst>
          </p:cNvPr>
          <p:cNvSpPr txBox="1"/>
          <p:nvPr/>
        </p:nvSpPr>
        <p:spPr>
          <a:xfrm>
            <a:off x="3344087" y="3640219"/>
            <a:ext cx="2342607" cy="5539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at weekends</a:t>
            </a:r>
          </a:p>
        </p:txBody>
      </p:sp>
      <p:sp>
        <p:nvSpPr>
          <p:cNvPr id="16" name="กล่องข้อความ 15">
            <a:extLst>
              <a:ext uri="{FF2B5EF4-FFF2-40B4-BE49-F238E27FC236}">
                <a16:creationId xmlns:a16="http://schemas.microsoft.com/office/drawing/2014/main" id="{82331B1D-9961-49E5-9C85-BE174FD8EE89}"/>
              </a:ext>
            </a:extLst>
          </p:cNvPr>
          <p:cNvSpPr txBox="1"/>
          <p:nvPr/>
        </p:nvSpPr>
        <p:spPr>
          <a:xfrm>
            <a:off x="5956654" y="3638906"/>
            <a:ext cx="1750431" cy="5539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at night</a:t>
            </a:r>
          </a:p>
        </p:txBody>
      </p:sp>
      <p:sp>
        <p:nvSpPr>
          <p:cNvPr id="17" name="กล่องข้อความ 16">
            <a:extLst>
              <a:ext uri="{FF2B5EF4-FFF2-40B4-BE49-F238E27FC236}">
                <a16:creationId xmlns:a16="http://schemas.microsoft.com/office/drawing/2014/main" id="{18E637D2-0C8D-431B-B48B-658D529AB9AE}"/>
              </a:ext>
            </a:extLst>
          </p:cNvPr>
          <p:cNvSpPr txBox="1"/>
          <p:nvPr/>
        </p:nvSpPr>
        <p:spPr>
          <a:xfrm>
            <a:off x="7977045" y="3636741"/>
            <a:ext cx="2799812" cy="55399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in the morning</a:t>
            </a:r>
          </a:p>
        </p:txBody>
      </p:sp>
      <p:sp>
        <p:nvSpPr>
          <p:cNvPr id="18" name="กล่องข้อความ 17">
            <a:extLst>
              <a:ext uri="{FF2B5EF4-FFF2-40B4-BE49-F238E27FC236}">
                <a16:creationId xmlns:a16="http://schemas.microsoft.com/office/drawing/2014/main" id="{B460A570-160F-4A5F-B9C3-2819CAA01327}"/>
              </a:ext>
            </a:extLst>
          </p:cNvPr>
          <p:cNvSpPr txBox="1"/>
          <p:nvPr/>
        </p:nvSpPr>
        <p:spPr>
          <a:xfrm>
            <a:off x="4637314" y="5669280"/>
            <a:ext cx="953589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925574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เหลี่ยมเพชร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482</TotalTime>
  <Words>257</Words>
  <Application>Microsoft Office PowerPoint</Application>
  <PresentationFormat>แบบจอกว้าง</PresentationFormat>
  <Paragraphs>41</Paragraphs>
  <Slides>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เหลี่ยมเพชร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Suraraj Rujipuk</dc:creator>
  <cp:lastModifiedBy>Suraraj Rujipak</cp:lastModifiedBy>
  <cp:revision>86</cp:revision>
  <dcterms:created xsi:type="dcterms:W3CDTF">2019-12-06T06:22:03Z</dcterms:created>
  <dcterms:modified xsi:type="dcterms:W3CDTF">2021-05-19T07:52:58Z</dcterms:modified>
</cp:coreProperties>
</file>